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6" r:id="rId46"/>
    <p:sldId id="307" r:id="rId47"/>
    <p:sldId id="308" r:id="rId48"/>
    <p:sldId id="300" r:id="rId49"/>
    <p:sldId id="301" r:id="rId50"/>
    <p:sldId id="302" r:id="rId51"/>
    <p:sldId id="303" r:id="rId52"/>
    <p:sldId id="304" r:id="rId53"/>
    <p:sldId id="305" r:id="rId54"/>
    <p:sldId id="316" r:id="rId55"/>
    <p:sldId id="317" r:id="rId56"/>
    <p:sldId id="318" r:id="rId57"/>
    <p:sldId id="319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1" r:id="rId76"/>
    <p:sldId id="330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DF41-EB0B-4C82-B566-9E1192DAC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9318F-9C7B-4F82-91B5-FE25F5A82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FDF2D-E129-4E6E-B388-345FD917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0A8C-BBEE-4C4A-B9CF-CA3A9182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A1941-634F-4E63-8C0F-2DD07426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95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3C42-D2E4-4628-85C5-F0DDFA4E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4198B-49F7-4C36-9A41-7A8152B93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AD5C4-E748-48B9-968B-AABEFA06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10A09-7C19-46A1-9A89-9290811D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DDF19-A907-4A81-A16D-0AB634FD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61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1199AF-7D5F-45C4-8DE5-EC826EC7B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82D66-1684-4D24-94C1-519145C64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56CCE-5367-43A5-8A3C-F619F7E69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3CF11-48BA-4C6C-AEE9-17B86A10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67820-74D6-4300-BD8A-42361E4E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20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C56B-8069-479D-9E49-0C7E99E4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FE661-CF65-4F78-BDA9-6D8E4ACEC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A878F-6B31-4EBC-A1FD-315CAA25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AE153-1DDD-4136-96E1-1D72B9A6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FE2A6-C94A-4580-8948-D3AAC7E3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4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C4E8-C4CE-4F65-B35E-CBA52396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670FE-84CF-450A-BF40-69EE3A99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88976-513F-44AA-89C6-A3581648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574CA-496D-4B04-AB1A-DEF82D51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44521-8AB9-4FCF-B38C-451CB869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01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795E-DEA3-44BF-AF3D-F9C71C34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D17A8-24F7-40CB-A254-30E7BB19F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B9CA8-1ECC-4F6D-BE8A-7A97F8EAA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1D9AC-C0CC-44C6-A29E-95F14506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88254-F2C9-4E3F-A009-CEC0360E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78CEA-0BE5-48DF-A006-2CD664E9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02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C16D-12B8-40AF-A3E8-100DDF5E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22A0E-DFB2-415C-B7C5-9CAF31995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1C7E2-057F-4AB8-8775-72C0539F2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0546A-DB21-45DF-9D5C-E20C921C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83A47-5D8E-46E1-A74A-FA4327620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8E457-58AE-474F-B708-A09B8B7CF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75A3F4-C3B1-4ED7-89A3-549E412CB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9E6074-70EE-49DE-826B-38649056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37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D28F-1DCC-4B9E-9E89-2BC6AD91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08446-1989-4618-A76D-A0847450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941D4-06C0-4F45-8A4C-93651AE4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C8A46-4493-4A3F-B1D5-B95C5224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8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E9143C-258E-4618-B632-04F7928C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1E798-5774-4ACF-9FEB-3992DA7D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A3D8B-DCE0-4A3A-985C-DBC612E5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75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F040-2925-4FF1-9F7E-5A8D1172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1FBDC-8463-4A33-A5F5-CC9BABBF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BA590-1057-44BA-B6A0-81E4A249F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DA64A-E4A8-47C6-94B1-96918FF1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B34EC-BB5D-46B2-BD29-DD70694F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5C1FC-D4FE-4477-860A-44E4AF75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4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E23C-5E54-4DC9-9A38-06A0B44D9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B9C0C-D5BC-4A04-A883-A8AC06993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899D2-196E-4CF0-ACF5-02EE8B03F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95676-B6B9-4314-B3A9-6AD5DD82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A1728-1465-4DED-A32E-B3DAF88A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95994-22EC-419B-AEB1-3A28622E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98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1F5BD3-E112-45C9-B12B-4B0AAA8A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4EC0F-82A5-4175-A11E-E98871A57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544E-17E1-4053-969F-6FB539AE1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9DF2-82D6-4962-AD0C-BA53637F56ED}" type="datetimeFigureOut">
              <a:rPr lang="en-IN" smtClean="0"/>
              <a:t>02-08-2018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E027D-6AAB-440C-94CE-4E840D8D5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805F1-04A0-4B39-B859-C00ED00AD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1468-56B5-4416-A8AE-0074E65C3B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11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C27257-ECBD-4BC4-AB46-E5D8A0E9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30" y="3509963"/>
            <a:ext cx="7372350" cy="251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14481A-9EFF-497A-950F-301238BD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5" y="109538"/>
            <a:ext cx="85344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83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5734F-5C93-487B-8924-11474B9A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3" y="111944"/>
            <a:ext cx="81153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8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5E30D-2077-4B58-AFD4-008EBCEB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5704"/>
            <a:ext cx="90106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9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D63E72-A8F8-414D-AD5F-D95CE6B87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528637"/>
            <a:ext cx="105346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4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0956B-FFA7-4D7F-B4F5-A4D216EE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19" y="871537"/>
            <a:ext cx="79629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89498-2DA6-4DAB-AE4F-A89CABFD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47" y="322230"/>
            <a:ext cx="83439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1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0B881F-9552-4A13-9204-92C23F86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8" y="333620"/>
            <a:ext cx="102298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3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28000-3399-4501-A18D-9E0E0381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2" y="177489"/>
            <a:ext cx="108870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6D9C6-1079-444B-BE0B-A3A6C181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519112"/>
            <a:ext cx="110680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731B6A-5CBB-40CB-99FF-ACE0661D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2" y="500603"/>
            <a:ext cx="102393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6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6430B3-BB2A-498E-9027-3E1434E9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85" y="394845"/>
            <a:ext cx="10096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8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83EE-932B-46C1-8E6B-64548189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1539-BE0F-4217-B4FC-454E19222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99135-1DF7-4CF7-887A-78CF8E0B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3" y="365125"/>
            <a:ext cx="101727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F110B-19CF-4312-9CCA-913824D2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32" y="542925"/>
            <a:ext cx="88582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0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E35FC9-0D93-4D0C-821B-CA31CAFE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406678"/>
            <a:ext cx="6632051" cy="3861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A7215-2C78-4136-A0C2-A4F6F7F9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155" y="2138550"/>
            <a:ext cx="7340220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85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1E3F3-303E-452D-9750-7E11B06B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361950"/>
            <a:ext cx="100965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20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42AB3E-99CD-4798-B69E-4C246BA2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684" y="1601574"/>
            <a:ext cx="5715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1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FEC75-6A0E-42DC-8B58-C7B49860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9" y="554611"/>
            <a:ext cx="98107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6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542BD7-2CB6-42AD-BAEB-770898D0D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6" y="247993"/>
            <a:ext cx="88963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70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5FF55-C412-425B-A713-9C0DBB86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82" y="119258"/>
            <a:ext cx="8239125" cy="2924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1FD94-5305-4FCE-9F3D-D66FE4A0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30" y="3227507"/>
            <a:ext cx="4544848" cy="2893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57D6A-0CD0-45C2-A53B-353C7E482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7507"/>
            <a:ext cx="4815819" cy="31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4CD20-A425-486E-B998-C1338AD7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5785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F036C-0107-4C1F-8105-5A972947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" y="2971800"/>
            <a:ext cx="5571782" cy="3551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D58F5-AF19-43B8-A45F-2DCB6B911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705" y="3723588"/>
            <a:ext cx="7503295" cy="25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60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A7817-B38F-4F39-850C-4124CFD2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5" y="1924050"/>
            <a:ext cx="45529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54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2F946-22BE-4881-94C3-7339F88CB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7" y="225163"/>
            <a:ext cx="9602181" cy="4167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6F232-0378-4673-97F5-F4A034592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6" y="4217318"/>
            <a:ext cx="94011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9589-C272-4C40-ABD3-869C832B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81A1-5F0E-43D5-9450-F42FAC514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99A85-0994-474F-9C47-1203E77A6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9587"/>
            <a:ext cx="105156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5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C24E1D-20A7-416B-969D-68E66DD2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3" y="232920"/>
            <a:ext cx="86772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A205EF-A13B-4940-A4C2-CAA78893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09" y="244410"/>
            <a:ext cx="9563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36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A2F959-99E6-4E56-A279-A027A283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06520"/>
            <a:ext cx="59436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98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7EE6FE-7293-4F57-BB0E-5A5FC05E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35" y="447723"/>
            <a:ext cx="96774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91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857756-52B8-45AD-8ED4-C3ECC434A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15" y="161631"/>
            <a:ext cx="7457780" cy="4053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F1EEF-14B4-49B0-A06D-839E71C6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916" y="3174500"/>
            <a:ext cx="6499585" cy="35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89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769C00-6E27-40C4-9B71-6CB67880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3" y="188781"/>
            <a:ext cx="6891288" cy="4729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A1CD38-9BA4-4CE1-8B76-6EDC27A3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71" y="1429112"/>
            <a:ext cx="6606029" cy="1893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95072-4C6B-41E0-9C36-DC6C70D3E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60" y="4948075"/>
            <a:ext cx="9387622" cy="16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91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FA8945-E3CA-4B51-937F-CD521052E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47"/>
            <a:ext cx="9515475" cy="5191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A7D12-5FBE-4858-AB0E-4DC8A6A3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40" y="1427328"/>
            <a:ext cx="6555360" cy="31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9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FED22-48D0-4876-A03E-623B2123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1" y="643428"/>
            <a:ext cx="9789001" cy="4890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C9055-A4DC-4654-8763-2D057ACA4738}"/>
              </a:ext>
            </a:extLst>
          </p:cNvPr>
          <p:cNvSpPr txBox="1"/>
          <p:nvPr/>
        </p:nvSpPr>
        <p:spPr>
          <a:xfrm>
            <a:off x="961534" y="395926"/>
            <a:ext cx="5901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Covariance</a:t>
            </a:r>
            <a:r>
              <a:rPr lang="en-IN" dirty="0"/>
              <a:t>: A measure of how two quantities vary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D671B-1CA1-44FE-A9D3-1EC618ECA4D5}"/>
              </a:ext>
            </a:extLst>
          </p:cNvPr>
          <p:cNvSpPr txBox="1"/>
          <p:nvPr/>
        </p:nvSpPr>
        <p:spPr>
          <a:xfrm>
            <a:off x="4762766" y="5382705"/>
            <a:ext cx="3852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In </a:t>
            </a:r>
            <a:r>
              <a:rPr lang="en-IN" sz="3200" b="1" dirty="0" err="1"/>
              <a:t>python:np.cov</a:t>
            </a:r>
            <a:r>
              <a:rPr lang="en-IN" sz="3200" b="1" dirty="0"/>
              <a:t>(</a:t>
            </a:r>
            <a:r>
              <a:rPr lang="en-IN" sz="3200" b="1" dirty="0" err="1"/>
              <a:t>a,b</a:t>
            </a:r>
            <a:r>
              <a:rPr lang="en-IN" sz="3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5323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D45E88-BEF0-47BB-8184-BDA71D77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9" y="311674"/>
            <a:ext cx="10353675" cy="491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E1A97-26CF-48AB-B430-BB09105F6C45}"/>
              </a:ext>
            </a:extLst>
          </p:cNvPr>
          <p:cNvSpPr txBox="1"/>
          <p:nvPr/>
        </p:nvSpPr>
        <p:spPr>
          <a:xfrm>
            <a:off x="4762766" y="5382705"/>
            <a:ext cx="4669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In </a:t>
            </a:r>
            <a:r>
              <a:rPr lang="en-IN" sz="3200" b="1" dirty="0" err="1"/>
              <a:t>python:np.corrcoef</a:t>
            </a:r>
            <a:r>
              <a:rPr lang="en-IN" sz="3200" b="1" dirty="0"/>
              <a:t>(</a:t>
            </a:r>
            <a:r>
              <a:rPr lang="en-IN" sz="3200" b="1" dirty="0" err="1"/>
              <a:t>a,b</a:t>
            </a:r>
            <a:r>
              <a:rPr lang="en-IN" sz="3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4744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84C36-1F99-44DC-B05F-3CE14DF3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" y="226243"/>
            <a:ext cx="10834433" cy="5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0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2DA2FF-1B90-43B4-BA05-CE491DA8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93890"/>
            <a:ext cx="7604717" cy="4481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96D82-C560-469F-88DB-695B7730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3734595"/>
            <a:ext cx="8713167" cy="2887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7EA295-AACF-41A8-ABAE-9BA152DDE44B}"/>
              </a:ext>
            </a:extLst>
          </p:cNvPr>
          <p:cNvSpPr txBox="1"/>
          <p:nvPr/>
        </p:nvSpPr>
        <p:spPr>
          <a:xfrm>
            <a:off x="4760536" y="113121"/>
            <a:ext cx="3457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/>
              <a:t>Matplotlib Package</a:t>
            </a:r>
          </a:p>
        </p:txBody>
      </p:sp>
    </p:spTree>
    <p:extLst>
      <p:ext uri="{BB962C8B-B14F-4D97-AF65-F5344CB8AC3E}">
        <p14:creationId xmlns:p14="http://schemas.microsoft.com/office/powerpoint/2010/main" val="3659912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06318-4814-4700-BD1C-A4C004ED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985962"/>
            <a:ext cx="5905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00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3DB955-4D01-42D4-8BAD-735D8A06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43" y="113122"/>
            <a:ext cx="9937737" cy="53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29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0706D-62DB-497E-8B0E-BB0F5300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20" y="14580"/>
            <a:ext cx="6137390" cy="3414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14BCC0-396C-4070-B684-5EC68A851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61" y="2472030"/>
            <a:ext cx="6764027" cy="34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71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979B0C-472E-4FF4-BAB9-E04046EE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52487"/>
            <a:ext cx="94488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2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A3923-3AB3-47E1-B9FB-27F1517F0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2" y="287075"/>
            <a:ext cx="97821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33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951961-C3F6-4DAC-A9C6-B6320E8C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7" y="118817"/>
            <a:ext cx="6780622" cy="331018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D3E3FB-98F7-4B0B-A1EB-315320D8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3" y="3506771"/>
            <a:ext cx="5727667" cy="30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99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362A0-F578-4630-B85A-903921A0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39" y="81699"/>
            <a:ext cx="96297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50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677429-A142-4E5C-BF5E-D321EF21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26" y="306469"/>
            <a:ext cx="52578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1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532D67-8F65-4953-B87D-79EE16FC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2" y="1747837"/>
            <a:ext cx="52863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09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4E83E-79EF-4C97-9FC3-9A33CAEE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8"/>
            <a:ext cx="8677275" cy="2498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ECD846-C44C-42B0-AA36-87F014D6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26" y="2752725"/>
            <a:ext cx="643890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C2C5-334C-4667-B3CE-4F9CC01E1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9" y="4105275"/>
            <a:ext cx="8011043" cy="23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1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09E495-5103-445B-86F5-05B9BCC5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65" y="3429000"/>
            <a:ext cx="5198063" cy="28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93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E8F49-4DFE-4CBE-A6B5-17133477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0" y="0"/>
            <a:ext cx="85439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5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D253-7965-46AD-8737-1FCCF867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7" y="100306"/>
            <a:ext cx="6276975" cy="2943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A50B76-DB15-44F0-BA87-205343F0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7" y="3167090"/>
            <a:ext cx="6458294" cy="34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00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09FF5-B4A4-4986-A34F-F9E27302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8" y="0"/>
            <a:ext cx="829627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89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7B69B-4444-47A5-96B3-24DD185F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" y="0"/>
            <a:ext cx="92678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4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7237FA-439E-4AEC-8F29-21DAFAAB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5" y="225359"/>
            <a:ext cx="9029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47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9AA41-10D1-442E-9BB4-A57282C3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1409602"/>
            <a:ext cx="55530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4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B4561-2C87-45B4-B60E-8EFD534B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2" y="128392"/>
            <a:ext cx="8791084" cy="2313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31A924-292C-48D6-A5B7-1B4AC5A9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0" y="2637869"/>
            <a:ext cx="7041185" cy="40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64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5B5A0-A1CD-44E8-8CB3-47D61AB1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0" y="0"/>
            <a:ext cx="7610475" cy="3248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7A7F0-46AB-4FC0-82B6-B26FAB5C3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6624"/>
            <a:ext cx="96678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42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EECA22-32DD-4304-91F5-372E83DB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8" y="0"/>
            <a:ext cx="7800975" cy="415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EE0F15-182B-449E-8D29-25B7E63A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99" y="3914971"/>
            <a:ext cx="82010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9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6D450-81A7-44EE-BAC9-5002A75D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33" y="145477"/>
            <a:ext cx="69151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09E495-5103-445B-86F5-05B9BCC5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65" y="3429000"/>
            <a:ext cx="5198063" cy="28673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440E3A-F875-4F87-B1CA-86E4C4D03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05" y="0"/>
            <a:ext cx="6893400" cy="34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5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6F43D-6B4A-47CD-8BBA-30E794F8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2" y="268222"/>
            <a:ext cx="6810375" cy="5114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42154-3074-4EF2-B3A7-518264D7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94" y="1039306"/>
            <a:ext cx="484562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5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89083B-1AE3-4C31-9200-37CC5514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60" y="318400"/>
            <a:ext cx="4724400" cy="2695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D0F495-893F-4062-B31E-43DF6515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29" y="3263000"/>
            <a:ext cx="7134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85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CB08EA-8CAF-49F8-B002-9E6B75D7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79" y="172923"/>
            <a:ext cx="7543800" cy="4400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E61739-B665-4E95-A22E-8FDCC55C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399" y="3091992"/>
            <a:ext cx="6272427" cy="336928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9730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E5C41-A45C-43C5-B372-1EC8B5D5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8" y="121812"/>
            <a:ext cx="5105400" cy="4257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27B7D-4E5F-4FC7-9BF4-2E1B444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53" y="1451924"/>
            <a:ext cx="66103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22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1499F-DB23-477C-AAC6-41048989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1" y="248632"/>
            <a:ext cx="7172325" cy="434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DCD87B-3AF4-4A65-88A5-37443F3E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954" y="629387"/>
            <a:ext cx="468983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571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C7C1A-0E43-4CE1-B1C3-D2D7EB83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824037"/>
            <a:ext cx="60007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23EA5-E819-4FA7-B480-FFA69784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55" y="89604"/>
            <a:ext cx="76866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27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E421D9-DD59-4D73-B710-350744EF2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7" y="261937"/>
            <a:ext cx="102584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4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C6A59-8787-4AB2-8C1E-A37A46E0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54"/>
            <a:ext cx="9867900" cy="3118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E58A0-3712-4AEC-B31F-2CCDC5C5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85" y="2724044"/>
            <a:ext cx="4776738" cy="39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68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073FA0-12DF-4F8B-8F73-9A20F2EC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5" y="175132"/>
            <a:ext cx="75628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A20C7-2525-4BC4-A357-3C2E0A58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93" y="380018"/>
            <a:ext cx="101631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589D7-7ADE-4B0F-B51F-B6C805CE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838200"/>
            <a:ext cx="78009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58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5C499-6B1D-4FF2-9053-426B8DCB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82" y="1032578"/>
            <a:ext cx="57150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2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D84786-C389-47E7-B091-21574A10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30" y="123825"/>
            <a:ext cx="7334250" cy="3305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A1D690-3318-4373-AF30-43B8A83A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40" y="3167406"/>
            <a:ext cx="5272278" cy="36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79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6D7D2B-AB4D-4BD5-86AB-7E0F6D5D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4" y="0"/>
            <a:ext cx="6172200" cy="5067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B377CA-6BE0-4222-B2BB-95C92159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04" y="895693"/>
            <a:ext cx="55911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43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FDE410-B046-4C63-B158-43634F18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7" y="145036"/>
            <a:ext cx="85725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017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85E01-688B-4E9E-9503-D521C39D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1" y="126917"/>
            <a:ext cx="95154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57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CECFC-ABA6-45A1-87D3-0B4FD834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" y="100503"/>
            <a:ext cx="97726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902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AA893-B365-4ACA-9EED-D779B9D5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0" y="194428"/>
            <a:ext cx="100679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608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A121DC-C146-4199-97F9-B736CD21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733425"/>
            <a:ext cx="103536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97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B6FB7-AD7F-4336-8DFC-80EEAE3D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2" y="1676400"/>
            <a:ext cx="532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73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305EC-B206-4045-ADBC-DA74702E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8" y="125691"/>
            <a:ext cx="96107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732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AFFBB-0953-444E-B444-CB72EBA9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904875"/>
            <a:ext cx="75533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97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4CB24-954E-4A30-B207-0ED9C191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" y="0"/>
            <a:ext cx="91344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851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0EA7A-C1B1-4CFA-9E42-14FD4B62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6" y="125838"/>
            <a:ext cx="90011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968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AEA22-E455-4E59-9A8A-E1549E58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8" y="89897"/>
            <a:ext cx="84486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97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B36B5-0A6B-4029-B4A7-C3F8E2AD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6" y="94170"/>
            <a:ext cx="96297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49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8E7EFE-0815-43BD-B622-86A1263F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876425"/>
            <a:ext cx="5715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261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7D03BC-791B-4F46-A1BF-44F5A6C8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7" y="141010"/>
            <a:ext cx="70294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EBAFC1-83ED-40BD-9BC3-6431775E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1" y="245735"/>
            <a:ext cx="94869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0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34</Words>
  <Application>Microsoft Office PowerPoint</Application>
  <PresentationFormat>Widescreen</PresentationFormat>
  <Paragraphs>4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Adharsh Rajaram</dc:creator>
  <cp:lastModifiedBy>Adharsh Rajaram</cp:lastModifiedBy>
  <cp:revision>90</cp:revision>
  <dcterms:created xsi:type="dcterms:W3CDTF">2018-07-27T18:01:28Z</dcterms:created>
  <dcterms:modified xsi:type="dcterms:W3CDTF">2018-08-03T18:30:48Z</dcterms:modified>
</cp:coreProperties>
</file>